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87" r:id="rId21"/>
    <p:sldId id="364" r:id="rId22"/>
    <p:sldId id="365" r:id="rId23"/>
    <p:sldId id="382" r:id="rId24"/>
    <p:sldId id="366" r:id="rId25"/>
    <p:sldId id="383" r:id="rId26"/>
    <p:sldId id="384" r:id="rId27"/>
    <p:sldId id="385" r:id="rId28"/>
    <p:sldId id="367" r:id="rId29"/>
    <p:sldId id="381" r:id="rId30"/>
    <p:sldId id="388" r:id="rId31"/>
    <p:sldId id="368" r:id="rId32"/>
    <p:sldId id="369" r:id="rId33"/>
    <p:sldId id="370" r:id="rId34"/>
    <p:sldId id="371" r:id="rId35"/>
    <p:sldId id="379" r:id="rId36"/>
    <p:sldId id="380" r:id="rId37"/>
    <p:sldId id="378" r:id="rId38"/>
    <p:sldId id="372" r:id="rId39"/>
    <p:sldId id="373" r:id="rId40"/>
    <p:sldId id="374" r:id="rId41"/>
    <p:sldId id="386" r:id="rId42"/>
    <p:sldId id="407" r:id="rId43"/>
    <p:sldId id="390" r:id="rId44"/>
    <p:sldId id="391" r:id="rId45"/>
    <p:sldId id="392" r:id="rId46"/>
    <p:sldId id="393" r:id="rId47"/>
    <p:sldId id="394" r:id="rId48"/>
    <p:sldId id="395" r:id="rId49"/>
    <p:sldId id="396" r:id="rId50"/>
    <p:sldId id="397" r:id="rId51"/>
    <p:sldId id="398" r:id="rId52"/>
    <p:sldId id="399" r:id="rId53"/>
    <p:sldId id="400" r:id="rId54"/>
    <p:sldId id="402" r:id="rId55"/>
    <p:sldId id="404" r:id="rId56"/>
    <p:sldId id="406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54" d="100"/>
          <a:sy n="54" d="100"/>
        </p:scale>
        <p:origin x="-62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F52A9-699A-41C2-B826-0ACADF34B394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F37C09-519B-4BBD-B736-0B073AD4408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20085"/>
            <a:ext cx="845820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hlinkClick r:id="rId2" action="ppaction://hlinksldjump"/>
            </a:endParaRPr>
          </a:p>
          <a:p>
            <a:pPr algn="ctr">
              <a:buNone/>
            </a:pPr>
            <a:r>
              <a:rPr lang="en-US" sz="4800" dirty="0" smtClean="0">
                <a:hlinkClick r:id="rId2" action="ppaction://hlinksldjump"/>
              </a:rPr>
              <a:t>Tool Identification</a:t>
            </a:r>
            <a:endParaRPr lang="en-US" sz="4800" dirty="0" smtClean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066800" y="533400"/>
            <a:ext cx="700779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Hand Router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0374" y="1915161"/>
            <a:ext cx="3354652" cy="2961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Nail Gun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6880" y="1915161"/>
            <a:ext cx="2961639" cy="2961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Needle Nose Pliers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96537" y="1915161"/>
            <a:ext cx="2922325" cy="2961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Phillips Screw Driver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045717"/>
            <a:ext cx="2922325" cy="2832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Putty Knife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6048" y="1752600"/>
            <a:ext cx="3047577" cy="31257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Slip Joint Pliers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457789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Try Square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1181" y="1600200"/>
            <a:ext cx="347513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Awl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828800"/>
            <a:ext cx="4056138" cy="2999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Biscuit Joiner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6297" y="1600200"/>
            <a:ext cx="7373471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Claw Hammer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4587" y="1600200"/>
            <a:ext cx="361689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Channel Lock Pliers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676400"/>
            <a:ext cx="4724400" cy="2976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Framing Hammer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Coping Saw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8532" y="1600200"/>
            <a:ext cx="3429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Adjustable Wrench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1676400"/>
            <a:ext cx="5837815" cy="3352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Twist Drill Bit</a:t>
            </a:r>
          </a:p>
        </p:txBody>
      </p:sp>
      <p:pic>
        <p:nvPicPr>
          <p:cNvPr id="5" name="Picture 4" descr="Twist Drill 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5493" y="1600200"/>
            <a:ext cx="3362076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File Card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2708" y="1676400"/>
            <a:ext cx="3352799" cy="3352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Linesman Pliers</a:t>
            </a:r>
          </a:p>
        </p:txBody>
      </p:sp>
      <p:pic>
        <p:nvPicPr>
          <p:cNvPr id="5" name="Picture 4" descr="Linesmans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5733" y="1676400"/>
            <a:ext cx="533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Crosscut Saw</a:t>
            </a:r>
          </a:p>
        </p:txBody>
      </p:sp>
      <p:pic>
        <p:nvPicPr>
          <p:cNvPr id="4" name="Picture 3" descr="Crosscut 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799" y="1572768"/>
            <a:ext cx="2979683" cy="345643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362200" y="3124200"/>
            <a:ext cx="1219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3810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teeth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l="47578" b="28548"/>
          <a:stretch>
            <a:fillRect/>
          </a:stretch>
        </p:blipFill>
        <p:spPr bwMode="auto">
          <a:xfrm>
            <a:off x="5410200" y="1828800"/>
            <a:ext cx="281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Rip Saw</a:t>
            </a:r>
          </a:p>
        </p:txBody>
      </p:sp>
      <p:pic>
        <p:nvPicPr>
          <p:cNvPr id="5" name="Picture 4" descr="Rip 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561080" cy="183356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>
            <a:off x="4495800" y="37338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0" y="464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teeth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r="48515" b="22449"/>
          <a:stretch>
            <a:fillRect/>
          </a:stretch>
        </p:blipFill>
        <p:spPr bwMode="auto">
          <a:xfrm>
            <a:off x="914400" y="4114800"/>
            <a:ext cx="2286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Flat Head Screwdriver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2708" y="2097118"/>
            <a:ext cx="3352799" cy="2511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err="1" smtClean="0"/>
              <a:t>Forstner</a:t>
            </a:r>
            <a:r>
              <a:rPr lang="en-US" sz="3600" dirty="0" smtClean="0"/>
              <a:t> Bit</a:t>
            </a:r>
          </a:p>
        </p:txBody>
      </p:sp>
      <p:pic>
        <p:nvPicPr>
          <p:cNvPr id="5" name="Picture 4" descr="Forstner 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4788" y="1447800"/>
            <a:ext cx="5610902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Belt Sander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5092" y="1676400"/>
            <a:ext cx="2853815" cy="2976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Block Plane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Jack Plane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6092" y="1500692"/>
            <a:ext cx="3452308" cy="3452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Jig Saw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6092" y="1500692"/>
            <a:ext cx="3452308" cy="3452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Nail Set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4858792" cy="338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Back Saw</a:t>
            </a:r>
          </a:p>
        </p:txBody>
      </p:sp>
      <p:pic>
        <p:nvPicPr>
          <p:cNvPr id="5" name="Picture 4" descr="B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9" y="1676400"/>
            <a:ext cx="644043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Counter Sink Bit</a:t>
            </a:r>
          </a:p>
        </p:txBody>
      </p:sp>
      <p:pic>
        <p:nvPicPr>
          <p:cNvPr id="4" name="Picture 3" descr="Counter Sink 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030627"/>
            <a:ext cx="28194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Spade Bit</a:t>
            </a:r>
          </a:p>
        </p:txBody>
      </p:sp>
      <p:pic>
        <p:nvPicPr>
          <p:cNvPr id="4" name="Picture 3" descr="Spade B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6376" y="1828800"/>
            <a:ext cx="3372024" cy="3182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Palm Sander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9780" y="1524000"/>
            <a:ext cx="3386431" cy="338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Pry Bar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9780" y="1524000"/>
            <a:ext cx="3386431" cy="338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Sliding T-Bevel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9780" y="1524000"/>
            <a:ext cx="3386431" cy="3386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Chisel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62946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Tape Measure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9780" y="1633475"/>
            <a:ext cx="3386431" cy="3167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Multi Spur Bit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359228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0085"/>
            <a:ext cx="8382000" cy="44348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hlinkClick r:id="rId2" action="ppaction://hlinksldjump"/>
            </a:endParaRPr>
          </a:p>
          <a:p>
            <a:pPr algn="ctr">
              <a:buNone/>
            </a:pPr>
            <a:r>
              <a:rPr lang="en-US" sz="4800" dirty="0" smtClean="0">
                <a:hlinkClick r:id="rId2" action="ppaction://hlinksldjump"/>
              </a:rPr>
              <a:t>Power Machine ID</a:t>
            </a:r>
            <a:endParaRPr lang="en-US" sz="4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870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Jointer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524000"/>
            <a:ext cx="3573945" cy="357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4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Planer</a:t>
            </a:r>
          </a:p>
        </p:txBody>
      </p:sp>
      <p:pic>
        <p:nvPicPr>
          <p:cNvPr id="5" name="Picture 4" descr="Pla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Radial Arm Saw</a:t>
            </a:r>
          </a:p>
        </p:txBody>
      </p:sp>
      <p:pic>
        <p:nvPicPr>
          <p:cNvPr id="4" name="Picture 3" descr="Radial Arm 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599" y="1554911"/>
            <a:ext cx="3175965" cy="355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2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Wide Belt Sander</a:t>
            </a:r>
          </a:p>
        </p:txBody>
      </p:sp>
      <p:pic>
        <p:nvPicPr>
          <p:cNvPr id="4" name="Picture 3" descr="Wide Belt S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6764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7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Table Saw</a:t>
            </a:r>
          </a:p>
        </p:txBody>
      </p:sp>
      <p:pic>
        <p:nvPicPr>
          <p:cNvPr id="4" name="Picture 3" descr="Table 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4478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42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Chop/Miter Saw</a:t>
            </a:r>
          </a:p>
        </p:txBody>
      </p:sp>
      <p:pic>
        <p:nvPicPr>
          <p:cNvPr id="4" name="Picture 3" descr="Chop 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581399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2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Drill Press</a:t>
            </a:r>
          </a:p>
        </p:txBody>
      </p:sp>
      <p:pic>
        <p:nvPicPr>
          <p:cNvPr id="4" name="Picture 3" descr="Drill Pr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Combination Square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6002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Band Saw</a:t>
            </a:r>
          </a:p>
        </p:txBody>
      </p:sp>
      <p:pic>
        <p:nvPicPr>
          <p:cNvPr id="4" name="Picture 3" descr="Band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9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Disc Sander</a:t>
            </a:r>
          </a:p>
        </p:txBody>
      </p:sp>
      <p:pic>
        <p:nvPicPr>
          <p:cNvPr id="4" name="Picture 3" descr="Dics S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6002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79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Horizontal Belt Sander</a:t>
            </a:r>
          </a:p>
        </p:txBody>
      </p:sp>
      <p:pic>
        <p:nvPicPr>
          <p:cNvPr id="4" name="Picture 3" descr="Horizontal Belt S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4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Lathe</a:t>
            </a:r>
          </a:p>
        </p:txBody>
      </p:sp>
      <p:pic>
        <p:nvPicPr>
          <p:cNvPr id="4" name="Picture 3" descr="Lat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9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Bench Grinder</a:t>
            </a:r>
          </a:p>
        </p:txBody>
      </p:sp>
      <p:pic>
        <p:nvPicPr>
          <p:cNvPr id="4" name="Picture 3" descr="Gr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4273" y="1524000"/>
            <a:ext cx="467590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7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Shaper</a:t>
            </a:r>
          </a:p>
        </p:txBody>
      </p:sp>
      <p:pic>
        <p:nvPicPr>
          <p:cNvPr id="4" name="Picture 3" descr="Sh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37338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37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Machine: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105400"/>
            <a:ext cx="55626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Oscillating Spindle Sander</a:t>
            </a:r>
          </a:p>
        </p:txBody>
      </p:sp>
      <p:pic>
        <p:nvPicPr>
          <p:cNvPr id="4" name="Picture 3" descr="Spindle Sa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371600"/>
            <a:ext cx="3809999" cy="380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Cordless Drill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600200"/>
            <a:ext cx="29718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724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Diagonal Cutters</a:t>
            </a:r>
          </a:p>
          <a:p>
            <a:pPr marL="514350" indent="-514350" algn="ctr">
              <a:buNone/>
            </a:pPr>
            <a:endParaRPr lang="en-US" sz="3600" dirty="0" smtClean="0"/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9240" y="1752600"/>
            <a:ext cx="3681560" cy="2747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Files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752600"/>
            <a:ext cx="337008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 anchor="t">
            <a:normAutofit/>
          </a:bodyPr>
          <a:lstStyle/>
          <a:p>
            <a:r>
              <a:rPr lang="en-US" sz="4400" dirty="0" smtClean="0"/>
              <a:t>Identify this Tool: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5105400"/>
            <a:ext cx="4648200" cy="8382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en-US" sz="3600" dirty="0" smtClean="0"/>
              <a:t>Framing Square</a:t>
            </a:r>
          </a:p>
        </p:txBody>
      </p:sp>
      <p:pic>
        <p:nvPicPr>
          <p:cNvPr id="6" name="Picture 5" descr="Adjustable Pli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915161"/>
            <a:ext cx="4038600" cy="2961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1558</TotalTime>
  <Words>339</Words>
  <Application>Microsoft Office PowerPoint</Application>
  <PresentationFormat>On-screen Show (4:3)</PresentationFormat>
  <Paragraphs>115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PowerPoint Presentation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Identify this Tool:</vt:lpstr>
      <vt:lpstr>PowerPoint Presentation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  <vt:lpstr>Identify this Machine: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Practice Exam</dc:title>
  <dc:creator>Sandon</dc:creator>
  <cp:lastModifiedBy>user</cp:lastModifiedBy>
  <cp:revision>218</cp:revision>
  <dcterms:created xsi:type="dcterms:W3CDTF">2010-11-28T03:48:05Z</dcterms:created>
  <dcterms:modified xsi:type="dcterms:W3CDTF">2021-03-10T13:12:26Z</dcterms:modified>
</cp:coreProperties>
</file>